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B824E-3E29-55E4-FB64-747C59CE1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9E1112-ABFD-B67C-7F2A-4CB80F41B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44E8F0-C25D-CC8A-9003-9E50E931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304D02-C7F8-E3FF-2969-B070BF9B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B91A7D-6D3B-8291-292F-15351389B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15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E3077-09D8-774B-C383-32F22DBF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0F2C493-A9CF-F540-68B2-6740BFD63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68491C-5C77-0E00-EC85-85E40A86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37911F-D6B8-4912-2A24-4A4BF9FB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CFF000-B4F8-9FDD-7B58-1C66A3C3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15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6BF68C-75D6-AD46-E6EA-A3FD770E4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340B834-53EB-07FC-2A5D-42B2C5560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0C9ADA-C438-A834-ADF8-11C8E11B8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A4C7A6-3428-FA5E-C353-A36F94B6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3E31A8-219E-008C-9425-B35F4990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22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944DE-5C20-AE11-805E-56CC0B9A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89F0A1-BB66-B2A2-69AC-B9611E222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9E6D0D-E7FC-AA79-E1B7-3E0718E7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F74311-1C16-DFD6-EC97-F56CB878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B79EF3-69D5-DB7E-EEBE-D53FE2EE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06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CBBE9-1643-0A0A-FD1D-48C8C8FD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B93B0-9B32-F4E4-476C-D991F1EDF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978AAD-1FA2-D8D2-93B9-6BF434FF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4DD58F-A830-E602-5FEF-812AC2B32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28C329-59A6-DFD4-061A-5FE7C75C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98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707DC-29B5-3487-56DA-66BD0715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174184-A714-CC4C-0726-43B29D255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2A393B-C774-465D-691C-01C0D1BA2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D2AD64-DAC2-62D5-0B1B-9E6448BB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5E4F11-7E43-CFEE-9BCC-69E8B0261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161731-E961-7621-70C2-534BF05B7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523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F91C5-2FD1-539C-75A1-38B3778A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826532-D948-4072-A536-AD4D86DB6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7E555B-074D-E852-2422-4C54573F5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DE48E0-17C1-4DA4-C10C-EFC70B9FA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39D685-5227-ECC2-41E1-65F206F97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F0CF856-4860-ABB2-90A0-07E36B14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6290316-7485-10BF-3985-5EACBB2FC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6E6584F-1B55-9C3B-AA13-E9679A4D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39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5E82C-1F3D-DE96-824D-EFE53B46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4924BED-7A4A-0C15-887F-48263A1A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E21EFA9-CB1D-7142-628A-69E04218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8B60A8-D723-D311-02A3-635F18D4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00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0F5D9EE-30F1-E442-79AD-34F72060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4CCD876-5B32-31FE-8A54-B26007532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544DE1-D07F-3295-88A8-4A6B1F93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686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8A98EE-CD87-2600-80CE-295C9A268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135094-ED82-7FD1-8043-AA64E43AC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DF1EB2-4512-22C7-DB9B-F7058FF36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E17264-21A0-38FD-CD17-4D78F071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8AD453-088B-88B6-F2F6-1F7EFAD9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94DAF9-A6F0-9708-8967-3C7FD370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4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86B65-7F7F-C30B-C4A9-6EFA6A1B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86A9500-1B58-DC39-A556-A147ABFE6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B6058D-7FF6-A6AB-B8FF-AC005FD3B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9D05DA-E342-DD8B-0658-7B88A0E6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6D2DD1-8F4B-714F-587B-78195352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8B0BE8-D93B-A098-FB2F-036BAA1C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65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4A8801A-5CC0-72A3-9FDC-EC53843B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60CE83-D37E-47FA-7707-96BEF1DE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B36995-2B0C-3662-685B-B5F227C87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CA777-891E-495A-AEB4-73451F9F8DFB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9E733E-3CA6-7AD4-06B4-7068C87D6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19A9CC-B7F9-3382-DEA6-22D43E561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7723-F064-48D2-BFAF-A1BEE9A5418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06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8D77C49-279B-5C8D-4F61-FB17BB626039}"/>
              </a:ext>
            </a:extLst>
          </p:cNvPr>
          <p:cNvSpPr txBox="1"/>
          <p:nvPr/>
        </p:nvSpPr>
        <p:spPr>
          <a:xfrm>
            <a:off x="787400" y="965200"/>
            <a:ext cx="88535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His</a:t>
            </a:r>
            <a:r>
              <a:rPr lang="pt-BR" dirty="0" err="1"/>
              <a:t>tórico</a:t>
            </a:r>
            <a:r>
              <a:rPr lang="pt-BR" dirty="0"/>
              <a:t> das condições de tempo em Minas Gerais no período de 07 a 10 de agosto de 2022</a:t>
            </a:r>
          </a:p>
          <a:p>
            <a:endParaRPr lang="pt-BR" dirty="0"/>
          </a:p>
          <a:p>
            <a:r>
              <a:rPr lang="pt-BR" b="1" dirty="0"/>
              <a:t>Fontes de dados</a:t>
            </a:r>
          </a:p>
          <a:p>
            <a:r>
              <a:rPr lang="pt-BR" dirty="0"/>
              <a:t>Marinha: cartas sinóticas</a:t>
            </a:r>
          </a:p>
          <a:p>
            <a:r>
              <a:rPr lang="pt-BR" dirty="0"/>
              <a:t>INMET: imagens de satélite</a:t>
            </a:r>
          </a:p>
          <a:p>
            <a:r>
              <a:rPr lang="pt-BR" dirty="0"/>
              <a:t>UNIFEI: dados medidos na estação meteorológica</a:t>
            </a:r>
          </a:p>
          <a:p>
            <a:endParaRPr lang="pt-BR" dirty="0"/>
          </a:p>
          <a:p>
            <a:r>
              <a:rPr lang="pt-BR" dirty="0"/>
              <a:t>Análise realizada por Michelle Reboita</a:t>
            </a:r>
          </a:p>
          <a:p>
            <a:r>
              <a:rPr lang="pt-BR" dirty="0"/>
              <a:t>Data: 10/08/2022 às 21:33 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32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AAE6470-F664-0FD4-C141-7D81CE204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4" y="0"/>
            <a:ext cx="4635872" cy="68580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6ABDD41-2B9E-BA69-F49B-E46D30F4FDD7}"/>
              </a:ext>
            </a:extLst>
          </p:cNvPr>
          <p:cNvSpPr/>
          <p:nvPr/>
        </p:nvSpPr>
        <p:spPr>
          <a:xfrm>
            <a:off x="2527300" y="2590800"/>
            <a:ext cx="1155700" cy="8382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D100CFE-8481-3DB5-B688-35F04BA3DA82}"/>
              </a:ext>
            </a:extLst>
          </p:cNvPr>
          <p:cNvCxnSpPr/>
          <p:nvPr/>
        </p:nvCxnSpPr>
        <p:spPr>
          <a:xfrm flipV="1">
            <a:off x="3429000" y="431800"/>
            <a:ext cx="1816100" cy="2616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F402F6C-1357-E800-129E-8B9ABDCBD896}"/>
              </a:ext>
            </a:extLst>
          </p:cNvPr>
          <p:cNvSpPr txBox="1"/>
          <p:nvPr/>
        </p:nvSpPr>
        <p:spPr>
          <a:xfrm>
            <a:off x="5245100" y="101600"/>
            <a:ext cx="261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dirty="0" err="1"/>
              <a:t>passagem</a:t>
            </a:r>
            <a:r>
              <a:rPr lang="en-GB" dirty="0"/>
              <a:t> da </a:t>
            </a:r>
            <a:r>
              <a:rPr lang="en-GB" dirty="0" err="1"/>
              <a:t>frente</a:t>
            </a:r>
            <a:r>
              <a:rPr lang="en-GB" dirty="0"/>
              <a:t> </a:t>
            </a:r>
            <a:r>
              <a:rPr lang="en-GB" dirty="0" err="1"/>
              <a:t>fria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o </a:t>
            </a:r>
            <a:r>
              <a:rPr lang="en-GB" dirty="0" err="1"/>
              <a:t>oceano</a:t>
            </a:r>
            <a:r>
              <a:rPr lang="en-GB" dirty="0"/>
              <a:t> </a:t>
            </a:r>
            <a:r>
              <a:rPr lang="en-GB" dirty="0" err="1"/>
              <a:t>causou</a:t>
            </a:r>
            <a:r>
              <a:rPr lang="en-GB" dirty="0"/>
              <a:t> um </a:t>
            </a:r>
            <a:r>
              <a:rPr lang="en-GB" dirty="0" err="1"/>
              <a:t>enfraquecimento</a:t>
            </a:r>
            <a:r>
              <a:rPr lang="en-GB" dirty="0"/>
              <a:t> do </a:t>
            </a:r>
            <a:r>
              <a:rPr lang="en-GB" dirty="0" err="1"/>
              <a:t>anticiclone</a:t>
            </a:r>
            <a:r>
              <a:rPr lang="en-GB" dirty="0"/>
              <a:t> (</a:t>
            </a:r>
            <a:r>
              <a:rPr lang="en-GB" dirty="0" err="1"/>
              <a:t>alta</a:t>
            </a:r>
            <a:r>
              <a:rPr lang="en-GB" dirty="0"/>
              <a:t> </a:t>
            </a:r>
            <a:r>
              <a:rPr lang="pt-BR" dirty="0"/>
              <a:t>pressão</a:t>
            </a:r>
            <a:r>
              <a:rPr lang="en-GB" dirty="0"/>
              <a:t>) </a:t>
            </a:r>
          </a:p>
          <a:p>
            <a:r>
              <a:rPr lang="en-GB" dirty="0" err="1"/>
              <a:t>formanado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ára</a:t>
            </a:r>
            <a:r>
              <a:rPr lang="en-GB" dirty="0"/>
              <a:t> de </a:t>
            </a:r>
            <a:r>
              <a:rPr lang="en-GB" dirty="0" err="1"/>
              <a:t>baixa</a:t>
            </a:r>
            <a:r>
              <a:rPr lang="en-GB" dirty="0"/>
              <a:t> </a:t>
            </a:r>
            <a:r>
              <a:rPr lang="en-GB" dirty="0" err="1"/>
              <a:t>pressão</a:t>
            </a:r>
            <a:r>
              <a:rPr lang="en-GB" dirty="0"/>
              <a:t> </a:t>
            </a:r>
            <a:r>
              <a:rPr lang="en-GB" dirty="0" err="1"/>
              <a:t>próxima</a:t>
            </a:r>
            <a:r>
              <a:rPr lang="en-GB" dirty="0"/>
              <a:t> à costa (</a:t>
            </a:r>
            <a:r>
              <a:rPr lang="en-GB" dirty="0" err="1"/>
              <a:t>círculo</a:t>
            </a:r>
            <a:r>
              <a:rPr lang="en-GB" dirty="0"/>
              <a:t> </a:t>
            </a:r>
            <a:r>
              <a:rPr lang="en-GB" dirty="0" err="1"/>
              <a:t>laranja</a:t>
            </a:r>
            <a:r>
              <a:rPr lang="en-GB" dirty="0"/>
              <a:t>). O </a:t>
            </a:r>
            <a:r>
              <a:rPr lang="en-GB" dirty="0" err="1"/>
              <a:t>vento</a:t>
            </a:r>
            <a:r>
              <a:rPr lang="en-GB" dirty="0"/>
              <a:t> </a:t>
            </a:r>
            <a:r>
              <a:rPr lang="en-GB" dirty="0" err="1"/>
              <a:t>escocou</a:t>
            </a:r>
            <a:r>
              <a:rPr lang="en-GB" dirty="0"/>
              <a:t> para </a:t>
            </a:r>
            <a:r>
              <a:rPr lang="en-GB" dirty="0" err="1"/>
              <a:t>essa</a:t>
            </a:r>
            <a:r>
              <a:rPr lang="en-GB" dirty="0"/>
              <a:t> </a:t>
            </a:r>
            <a:r>
              <a:rPr lang="en-GB" dirty="0" err="1"/>
              <a:t>região</a:t>
            </a:r>
            <a:r>
              <a:rPr lang="en-GB" dirty="0"/>
              <a:t> </a:t>
            </a:r>
            <a:r>
              <a:rPr lang="en-GB" dirty="0" err="1"/>
              <a:t>causando</a:t>
            </a:r>
            <a:r>
              <a:rPr lang="en-GB" dirty="0"/>
              <a:t> </a:t>
            </a:r>
            <a:r>
              <a:rPr lang="en-GB" dirty="0" err="1"/>
              <a:t>nebulosidade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o </a:t>
            </a:r>
            <a:r>
              <a:rPr lang="en-GB" dirty="0" err="1"/>
              <a:t>continente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AD335B-0831-E0D6-0C2D-B3EED0163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711111"/>
            <a:ext cx="2942458" cy="340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AA23785-26B7-E11A-017C-1D741F307D52}"/>
              </a:ext>
            </a:extLst>
          </p:cNvPr>
          <p:cNvCxnSpPr>
            <a:cxnSpLocks/>
          </p:cNvCxnSpPr>
          <p:nvPr/>
        </p:nvCxnSpPr>
        <p:spPr>
          <a:xfrm>
            <a:off x="7519201" y="1384300"/>
            <a:ext cx="3351999" cy="12065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C808A7C-0D4A-D260-33D3-99BF7DD63D5F}"/>
              </a:ext>
            </a:extLst>
          </p:cNvPr>
          <p:cNvSpPr txBox="1"/>
          <p:nvPr/>
        </p:nvSpPr>
        <p:spPr>
          <a:xfrm>
            <a:off x="9372600" y="304800"/>
            <a:ext cx="189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Dia</a:t>
            </a:r>
            <a:r>
              <a:rPr lang="en-GB" dirty="0"/>
              <a:t> 07 </a:t>
            </a:r>
            <a:r>
              <a:rPr lang="en-GB" dirty="0" err="1"/>
              <a:t>às</a:t>
            </a:r>
            <a:r>
              <a:rPr lang="en-GB" dirty="0"/>
              <a:t> 09 horas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BBB9F2-E708-2478-FA05-EA937831F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499" y="3617080"/>
            <a:ext cx="2777509" cy="321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301C16-F90C-83C7-679A-3A627AC7E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725" y="3642934"/>
            <a:ext cx="2777509" cy="321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49D533D-03FC-1515-EF19-5EC7D299525C}"/>
              </a:ext>
            </a:extLst>
          </p:cNvPr>
          <p:cNvCxnSpPr>
            <a:cxnSpLocks/>
          </p:cNvCxnSpPr>
          <p:nvPr/>
        </p:nvCxnSpPr>
        <p:spPr>
          <a:xfrm>
            <a:off x="6710343" y="2321262"/>
            <a:ext cx="1550821" cy="307952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44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6549696-32AE-D225-7459-22D3ACAD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872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0CD7A9A-8B83-CD27-449A-F2FEDC9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801132"/>
            <a:ext cx="2748119" cy="318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8A4CF28-5F30-2A6B-4A1D-AE8E3B6629D7}"/>
              </a:ext>
            </a:extLst>
          </p:cNvPr>
          <p:cNvSpPr/>
          <p:nvPr/>
        </p:nvSpPr>
        <p:spPr>
          <a:xfrm>
            <a:off x="2235200" y="2590800"/>
            <a:ext cx="1155700" cy="8382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C565EC-81B4-423A-D9DD-F01EEAA02F3A}"/>
              </a:ext>
            </a:extLst>
          </p:cNvPr>
          <p:cNvSpPr txBox="1"/>
          <p:nvPr/>
        </p:nvSpPr>
        <p:spPr>
          <a:xfrm>
            <a:off x="8636000" y="247134"/>
            <a:ext cx="189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Dia</a:t>
            </a:r>
            <a:r>
              <a:rPr lang="en-GB" dirty="0"/>
              <a:t> 08 </a:t>
            </a:r>
            <a:r>
              <a:rPr lang="en-GB" dirty="0" err="1"/>
              <a:t>às</a:t>
            </a:r>
            <a:r>
              <a:rPr lang="en-GB" dirty="0"/>
              <a:t> 09 horas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6DF26A9-FADB-C6E7-7136-45AB170B8547}"/>
              </a:ext>
            </a:extLst>
          </p:cNvPr>
          <p:cNvSpPr txBox="1"/>
          <p:nvPr/>
        </p:nvSpPr>
        <p:spPr>
          <a:xfrm>
            <a:off x="5130800" y="431800"/>
            <a:ext cx="24253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dirty="0" err="1"/>
              <a:t>área</a:t>
            </a:r>
            <a:r>
              <a:rPr lang="en-GB" dirty="0"/>
              <a:t> de </a:t>
            </a:r>
            <a:r>
              <a:rPr lang="en-GB" dirty="0" err="1"/>
              <a:t>baixa</a:t>
            </a:r>
            <a:r>
              <a:rPr lang="en-GB" dirty="0"/>
              <a:t> </a:t>
            </a:r>
            <a:r>
              <a:rPr lang="en-GB" dirty="0" err="1"/>
              <a:t>pressão</a:t>
            </a:r>
            <a:r>
              <a:rPr lang="en-GB" dirty="0"/>
              <a:t> no </a:t>
            </a:r>
            <a:r>
              <a:rPr lang="en-GB" dirty="0" err="1"/>
              <a:t>oceano</a:t>
            </a:r>
            <a:r>
              <a:rPr lang="en-GB" dirty="0"/>
              <a:t> se </a:t>
            </a:r>
            <a:r>
              <a:rPr lang="en-GB" dirty="0" err="1"/>
              <a:t>fortaleceu</a:t>
            </a:r>
            <a:r>
              <a:rPr lang="en-GB" dirty="0"/>
              <a:t> </a:t>
            </a:r>
            <a:r>
              <a:rPr lang="en-GB" dirty="0" err="1"/>
              <a:t>contribuindo</a:t>
            </a:r>
            <a:r>
              <a:rPr lang="en-GB" dirty="0"/>
              <a:t> </a:t>
            </a:r>
            <a:r>
              <a:rPr lang="en-GB" dirty="0" err="1"/>
              <a:t>ainda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para o </a:t>
            </a:r>
            <a:r>
              <a:rPr lang="en-GB" dirty="0" err="1"/>
              <a:t>transporte</a:t>
            </a:r>
            <a:r>
              <a:rPr lang="en-GB" dirty="0"/>
              <a:t> de </a:t>
            </a:r>
            <a:r>
              <a:rPr lang="en-GB" dirty="0" err="1"/>
              <a:t>ar</a:t>
            </a:r>
            <a:r>
              <a:rPr lang="en-GB" dirty="0"/>
              <a:t> para a </a:t>
            </a:r>
            <a:r>
              <a:rPr lang="en-GB" dirty="0" err="1"/>
              <a:t>região</a:t>
            </a:r>
            <a:r>
              <a:rPr lang="en-GB" dirty="0"/>
              <a:t> da </a:t>
            </a:r>
            <a:r>
              <a:rPr lang="en-GB" dirty="0" err="1"/>
              <a:t>baixa</a:t>
            </a:r>
            <a:r>
              <a:rPr lang="en-GB" dirty="0"/>
              <a:t>.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ar</a:t>
            </a:r>
            <a:r>
              <a:rPr lang="en-GB" dirty="0"/>
              <a:t> </a:t>
            </a:r>
            <a:r>
              <a:rPr lang="en-GB" dirty="0" err="1"/>
              <a:t>continuou</a:t>
            </a:r>
            <a:r>
              <a:rPr lang="en-GB" dirty="0"/>
              <a:t> </a:t>
            </a:r>
            <a:r>
              <a:rPr lang="en-GB" dirty="0" err="1"/>
              <a:t>causando</a:t>
            </a:r>
            <a:r>
              <a:rPr lang="en-GB" dirty="0"/>
              <a:t> </a:t>
            </a:r>
            <a:r>
              <a:rPr lang="en-GB" dirty="0" err="1"/>
              <a:t>nebulosidade</a:t>
            </a:r>
            <a:r>
              <a:rPr lang="en-GB" dirty="0"/>
              <a:t> (</a:t>
            </a:r>
            <a:r>
              <a:rPr lang="en-GB" dirty="0" err="1"/>
              <a:t>convergência</a:t>
            </a:r>
            <a:r>
              <a:rPr lang="en-GB" dirty="0"/>
              <a:t> e </a:t>
            </a:r>
            <a:r>
              <a:rPr lang="en-GB" dirty="0" err="1"/>
              <a:t>movimentos</a:t>
            </a:r>
            <a:r>
              <a:rPr lang="en-GB" dirty="0"/>
              <a:t> </a:t>
            </a:r>
            <a:r>
              <a:rPr lang="en-GB" dirty="0" err="1"/>
              <a:t>ascendentes</a:t>
            </a:r>
            <a:r>
              <a:rPr lang="en-GB" dirty="0"/>
              <a:t>).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47C981B-72C8-996A-BDA4-1E77F572498D}"/>
              </a:ext>
            </a:extLst>
          </p:cNvPr>
          <p:cNvCxnSpPr>
            <a:cxnSpLocks/>
          </p:cNvCxnSpPr>
          <p:nvPr/>
        </p:nvCxnSpPr>
        <p:spPr>
          <a:xfrm flipV="1">
            <a:off x="2855029" y="801132"/>
            <a:ext cx="2186871" cy="2431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F7D86882-253D-9D1B-29DA-EECF709C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331" y="3731042"/>
            <a:ext cx="2748120" cy="31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625FE3-0B3C-CCC7-DCF0-A86FB24A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751" y="3731042"/>
            <a:ext cx="2748119" cy="318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D3021C3-9E6A-292D-B41B-77089266CAC4}"/>
              </a:ext>
            </a:extLst>
          </p:cNvPr>
          <p:cNvCxnSpPr>
            <a:cxnSpLocks/>
          </p:cNvCxnSpPr>
          <p:nvPr/>
        </p:nvCxnSpPr>
        <p:spPr>
          <a:xfrm>
            <a:off x="7556129" y="926083"/>
            <a:ext cx="2667371" cy="1664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1AC8BEE-44A7-91EE-1634-A87E9D0DF0F1}"/>
              </a:ext>
            </a:extLst>
          </p:cNvPr>
          <p:cNvCxnSpPr>
            <a:cxnSpLocks/>
          </p:cNvCxnSpPr>
          <p:nvPr/>
        </p:nvCxnSpPr>
        <p:spPr>
          <a:xfrm>
            <a:off x="6801910" y="1833104"/>
            <a:ext cx="1732490" cy="3602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9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D1C565EC-81B4-423A-D9DD-F01EEAA02F3A}"/>
              </a:ext>
            </a:extLst>
          </p:cNvPr>
          <p:cNvSpPr txBox="1"/>
          <p:nvPr/>
        </p:nvSpPr>
        <p:spPr>
          <a:xfrm>
            <a:off x="8636000" y="247134"/>
            <a:ext cx="189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Dia</a:t>
            </a:r>
            <a:r>
              <a:rPr lang="en-GB" dirty="0"/>
              <a:t> 09 </a:t>
            </a:r>
            <a:r>
              <a:rPr lang="en-GB" dirty="0" err="1"/>
              <a:t>às</a:t>
            </a:r>
            <a:r>
              <a:rPr lang="en-GB" dirty="0"/>
              <a:t> 09 horas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51534F-6DE3-5D54-89BE-03AF7EDF0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28" y="1104900"/>
            <a:ext cx="268727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A62C326-3158-B71A-8357-47BFB554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88" y="3454400"/>
            <a:ext cx="296148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8C82F585-E44D-FB27-1DCB-ED24B8901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869" y="3460234"/>
            <a:ext cx="296148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3A04C5-A57D-7CC2-7B4B-EAEE04A26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" y="210066"/>
            <a:ext cx="4635872" cy="685800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2C9873B7-DE1A-0130-079E-55FAE488C8EF}"/>
              </a:ext>
            </a:extLst>
          </p:cNvPr>
          <p:cNvSpPr/>
          <p:nvPr/>
        </p:nvSpPr>
        <p:spPr>
          <a:xfrm>
            <a:off x="2435051" y="2692510"/>
            <a:ext cx="1282700" cy="104826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4E777DC-2A36-B0A0-8CEB-B760CC9EE2CA}"/>
              </a:ext>
            </a:extLst>
          </p:cNvPr>
          <p:cNvCxnSpPr>
            <a:cxnSpLocks/>
          </p:cNvCxnSpPr>
          <p:nvPr/>
        </p:nvCxnSpPr>
        <p:spPr>
          <a:xfrm flipV="1">
            <a:off x="3076401" y="1078131"/>
            <a:ext cx="2524299" cy="16143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430AD0-5B2F-DEC5-0D25-E3943DE4ECB2}"/>
              </a:ext>
            </a:extLst>
          </p:cNvPr>
          <p:cNvSpPr txBox="1"/>
          <p:nvPr/>
        </p:nvSpPr>
        <p:spPr>
          <a:xfrm>
            <a:off x="5130800" y="431800"/>
            <a:ext cx="2992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dirty="0" err="1"/>
              <a:t>área</a:t>
            </a:r>
            <a:r>
              <a:rPr lang="en-GB" dirty="0"/>
              <a:t> de </a:t>
            </a:r>
            <a:r>
              <a:rPr lang="en-GB" dirty="0" err="1"/>
              <a:t>baixa</a:t>
            </a:r>
            <a:r>
              <a:rPr lang="en-GB" dirty="0"/>
              <a:t> continua no </a:t>
            </a:r>
            <a:r>
              <a:rPr lang="en-GB" dirty="0" err="1"/>
              <a:t>oceano</a:t>
            </a:r>
            <a:r>
              <a:rPr lang="en-GB" dirty="0"/>
              <a:t> e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mesmo</a:t>
            </a:r>
            <a:r>
              <a:rPr lang="en-GB" dirty="0"/>
              <a:t> tempo </a:t>
            </a:r>
            <a:r>
              <a:rPr lang="en-GB" dirty="0" err="1"/>
              <a:t>há</a:t>
            </a:r>
            <a:r>
              <a:rPr lang="en-GB" dirty="0"/>
              <a:t> a </a:t>
            </a:r>
            <a:r>
              <a:rPr lang="en-GB" dirty="0" err="1"/>
              <a:t>formação</a:t>
            </a:r>
            <a:r>
              <a:rPr lang="en-GB" dirty="0"/>
              <a:t> de </a:t>
            </a:r>
            <a:r>
              <a:rPr lang="en-GB" dirty="0" err="1"/>
              <a:t>outra</a:t>
            </a:r>
            <a:r>
              <a:rPr lang="en-GB" dirty="0"/>
              <a:t> </a:t>
            </a:r>
            <a:r>
              <a:rPr lang="en-GB" dirty="0" err="1"/>
              <a:t>área</a:t>
            </a:r>
            <a:r>
              <a:rPr lang="en-GB" dirty="0"/>
              <a:t> de </a:t>
            </a:r>
            <a:r>
              <a:rPr lang="en-GB" dirty="0" err="1"/>
              <a:t>baixa</a:t>
            </a:r>
            <a:r>
              <a:rPr lang="en-GB" dirty="0"/>
              <a:t> </a:t>
            </a:r>
            <a:r>
              <a:rPr lang="en-GB" dirty="0" err="1"/>
              <a:t>pressão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o </a:t>
            </a:r>
            <a:r>
              <a:rPr lang="en-GB" dirty="0" err="1"/>
              <a:t>sul</a:t>
            </a:r>
            <a:r>
              <a:rPr lang="en-GB" dirty="0"/>
              <a:t> do </a:t>
            </a:r>
            <a:r>
              <a:rPr lang="en-GB" dirty="0" err="1"/>
              <a:t>Brasil</a:t>
            </a:r>
            <a:r>
              <a:rPr lang="en-GB" dirty="0"/>
              <a:t>. O </a:t>
            </a:r>
            <a:r>
              <a:rPr lang="en-GB" dirty="0" err="1"/>
              <a:t>ar</a:t>
            </a:r>
            <a:r>
              <a:rPr lang="en-GB" dirty="0"/>
              <a:t> </a:t>
            </a:r>
            <a:r>
              <a:rPr lang="en-GB" dirty="0" err="1"/>
              <a:t>úmido</a:t>
            </a:r>
            <a:r>
              <a:rPr lang="en-GB" dirty="0"/>
              <a:t> </a:t>
            </a:r>
            <a:r>
              <a:rPr lang="en-GB" dirty="0" err="1"/>
              <a:t>passando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o </a:t>
            </a:r>
            <a:r>
              <a:rPr lang="en-GB" dirty="0" err="1"/>
              <a:t>sudeste</a:t>
            </a:r>
            <a:r>
              <a:rPr lang="en-GB" dirty="0"/>
              <a:t> do </a:t>
            </a:r>
            <a:r>
              <a:rPr lang="en-GB" dirty="0" err="1"/>
              <a:t>Brasil</a:t>
            </a:r>
            <a:r>
              <a:rPr lang="en-GB" dirty="0"/>
              <a:t> e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movimentos</a:t>
            </a:r>
            <a:r>
              <a:rPr lang="en-GB" dirty="0"/>
              <a:t> </a:t>
            </a:r>
            <a:r>
              <a:rPr lang="en-GB" dirty="0" err="1"/>
              <a:t>ascendentes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atmosfera</a:t>
            </a:r>
            <a:r>
              <a:rPr lang="en-GB" dirty="0"/>
              <a:t>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responsáveis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nebulosidade</a:t>
            </a:r>
            <a:r>
              <a:rPr lang="en-GB" dirty="0"/>
              <a:t> </a:t>
            </a:r>
            <a:r>
              <a:rPr lang="en-GB" dirty="0" err="1"/>
              <a:t>nesse</a:t>
            </a:r>
            <a:r>
              <a:rPr lang="en-GB" dirty="0"/>
              <a:t> dia. 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10C7D33-08DB-3484-8624-C0BA8539CB8B}"/>
              </a:ext>
            </a:extLst>
          </p:cNvPr>
          <p:cNvCxnSpPr>
            <a:cxnSpLocks/>
          </p:cNvCxnSpPr>
          <p:nvPr/>
        </p:nvCxnSpPr>
        <p:spPr>
          <a:xfrm flipH="1">
            <a:off x="2070100" y="2194141"/>
            <a:ext cx="3416300" cy="1013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947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FA16CFF-6334-98D1-157E-969373734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459" y="928132"/>
            <a:ext cx="3071166" cy="355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27581A-66C1-28FF-919D-5487BC33D089}"/>
              </a:ext>
            </a:extLst>
          </p:cNvPr>
          <p:cNvSpPr txBox="1"/>
          <p:nvPr/>
        </p:nvSpPr>
        <p:spPr>
          <a:xfrm>
            <a:off x="8623300" y="374134"/>
            <a:ext cx="189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Dia</a:t>
            </a:r>
            <a:r>
              <a:rPr lang="en-GB" dirty="0"/>
              <a:t> 10 </a:t>
            </a:r>
            <a:r>
              <a:rPr lang="en-GB" dirty="0" err="1"/>
              <a:t>às</a:t>
            </a:r>
            <a:r>
              <a:rPr lang="en-GB" dirty="0"/>
              <a:t> 09 horas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AF98DB9-8B2A-3F36-F956-7EDCDE7C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613" y="3784599"/>
            <a:ext cx="2566616" cy="29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D7CBF05-911A-89B6-F208-71929F007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83" y="3784599"/>
            <a:ext cx="256661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015C64-12DA-2245-28F7-385EF5267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4" y="101600"/>
            <a:ext cx="4635872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E2E36D0-3840-86D3-67BA-E4A2967DBC13}"/>
              </a:ext>
            </a:extLst>
          </p:cNvPr>
          <p:cNvSpPr txBox="1"/>
          <p:nvPr/>
        </p:nvSpPr>
        <p:spPr>
          <a:xfrm>
            <a:off x="4934136" y="558800"/>
            <a:ext cx="267976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</a:t>
            </a:r>
            <a:r>
              <a:rPr lang="en-GB" dirty="0" err="1"/>
              <a:t>área</a:t>
            </a:r>
            <a:r>
              <a:rPr lang="en-GB" dirty="0"/>
              <a:t> de </a:t>
            </a:r>
            <a:r>
              <a:rPr lang="en-GB" dirty="0" err="1"/>
              <a:t>baixa</a:t>
            </a:r>
            <a:r>
              <a:rPr lang="en-GB" dirty="0"/>
              <a:t> </a:t>
            </a:r>
            <a:r>
              <a:rPr lang="en-GB" dirty="0" err="1"/>
              <a:t>pressão</a:t>
            </a:r>
            <a:r>
              <a:rPr lang="en-GB" dirty="0"/>
              <a:t> no </a:t>
            </a:r>
            <a:r>
              <a:rPr lang="en-GB" dirty="0" err="1"/>
              <a:t>oceano</a:t>
            </a:r>
            <a:r>
              <a:rPr lang="en-GB" dirty="0"/>
              <a:t> </a:t>
            </a:r>
            <a:r>
              <a:rPr lang="en-GB" dirty="0" err="1"/>
              <a:t>próxima</a:t>
            </a:r>
            <a:r>
              <a:rPr lang="en-GB" dirty="0"/>
              <a:t> à costa do </a:t>
            </a:r>
            <a:r>
              <a:rPr lang="en-GB" dirty="0" err="1"/>
              <a:t>Brasil</a:t>
            </a:r>
            <a:r>
              <a:rPr lang="en-GB" dirty="0"/>
              <a:t> de </a:t>
            </a:r>
            <a:r>
              <a:rPr lang="en-GB" dirty="0" err="1"/>
              <a:t>torna</a:t>
            </a:r>
            <a:r>
              <a:rPr lang="en-GB" dirty="0"/>
              <a:t> um  </a:t>
            </a:r>
            <a:r>
              <a:rPr lang="pt-BR" dirty="0"/>
              <a:t>ciclone extratropical bem configurado. A frente quente desse sistema se conecta com a frente fria do sistema remanescente no oceano já distante da costa sustentando a região com baixa pressão e desconfiguração do anticiclone. A chegada da frente fria sobre o sul de MG causa precipitação uma vez que há encontro (convergência) dos ventos, que causam movimentos ascendentes e formação de </a:t>
            </a:r>
            <a:r>
              <a:rPr lang="pt-BR" dirty="0" err="1"/>
              <a:t>nuvems</a:t>
            </a:r>
            <a:r>
              <a:rPr lang="pt-BR" dirty="0"/>
              <a:t>. Em </a:t>
            </a:r>
            <a:r>
              <a:rPr lang="en-GB" dirty="0" err="1"/>
              <a:t>Itajubá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registrado</a:t>
            </a:r>
            <a:r>
              <a:rPr lang="en-GB" dirty="0"/>
              <a:t> 17, 8 mm 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E219A7A-7C43-680B-1FB5-F044E8DBD2EB}"/>
              </a:ext>
            </a:extLst>
          </p:cNvPr>
          <p:cNvCxnSpPr>
            <a:cxnSpLocks/>
          </p:cNvCxnSpPr>
          <p:nvPr/>
        </p:nvCxnSpPr>
        <p:spPr>
          <a:xfrm flipH="1">
            <a:off x="2755900" y="1380980"/>
            <a:ext cx="2405514" cy="17235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E0D915C-D31C-1A1D-8F6C-5F2CBCC2FDF0}"/>
              </a:ext>
            </a:extLst>
          </p:cNvPr>
          <p:cNvCxnSpPr>
            <a:cxnSpLocks/>
          </p:cNvCxnSpPr>
          <p:nvPr/>
        </p:nvCxnSpPr>
        <p:spPr>
          <a:xfrm flipH="1">
            <a:off x="3453264" y="2517365"/>
            <a:ext cx="2486612" cy="5871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3B8D1A3-5029-A97F-5AE8-C92EE9843D98}"/>
              </a:ext>
            </a:extLst>
          </p:cNvPr>
          <p:cNvCxnSpPr>
            <a:cxnSpLocks/>
          </p:cNvCxnSpPr>
          <p:nvPr/>
        </p:nvCxnSpPr>
        <p:spPr>
          <a:xfrm>
            <a:off x="7238509" y="4668799"/>
            <a:ext cx="2070591" cy="7033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10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283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Michelle Simoes Reboita</dc:creator>
  <cp:lastModifiedBy>Michelle Simoes Reboita</cp:lastModifiedBy>
  <cp:revision>3</cp:revision>
  <dcterms:created xsi:type="dcterms:W3CDTF">2022-08-10T23:38:20Z</dcterms:created>
  <dcterms:modified xsi:type="dcterms:W3CDTF">2022-08-11T00:36:28Z</dcterms:modified>
</cp:coreProperties>
</file>